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handoutMasterIdLst>
    <p:handoutMasterId r:id="rId3"/>
  </p:handoutMasterIdLst>
  <p:sldIdLst>
    <p:sldId id="263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3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4A1F7-6A8B-417D-B034-A26FA618EE44}" type="datetimeFigureOut">
              <a:rPr lang="zh-HK" altLang="en-US" smtClean="0"/>
              <a:t>10/10/2021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5D2B8-AFF5-4296-B915-3BEDCE6031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912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49715" y="2526832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48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</a:t>
            </a:r>
            <a:br>
              <a:rPr lang="en-US" altLang="zh-TW" dirty="0" smtClean="0"/>
            </a:br>
            <a:r>
              <a:rPr lang="en-US" altLang="zh-TW" dirty="0" smtClean="0"/>
              <a:t>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1151755" y="8835230"/>
            <a:ext cx="4405337" cy="11279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buNone/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br>
              <a:rPr lang="en-US" altLang="zh-TW" dirty="0" smtClean="0"/>
            </a:br>
            <a:r>
              <a:rPr lang="en-US" altLang="zh-TW" dirty="0" smtClean="0"/>
              <a:t>banner and content here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8" y="0"/>
            <a:ext cx="5731614" cy="155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</a:t>
            </a:r>
            <a:br>
              <a:rPr lang="en-US" altLang="zh-TW" dirty="0"/>
            </a:br>
            <a:r>
              <a:rPr lang="en-US" altLang="zh-TW" dirty="0"/>
              <a:t>text here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1354113" y="8929065"/>
            <a:ext cx="4405337" cy="1127920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/>
              <a:t>Insert sub-heading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banner </a:t>
            </a:r>
            <a:r>
              <a:rPr lang="en-US" altLang="zh-TW" dirty="0"/>
              <a:t>title here or </a:t>
            </a:r>
            <a:r>
              <a:rPr lang="en-US" altLang="zh-TW" dirty="0" smtClean="0"/>
              <a:t>event </a:t>
            </a:r>
            <a:r>
              <a:rPr lang="en-US" altLang="zh-TW" dirty="0"/>
              <a:t>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3720189" y="530652"/>
            <a:ext cx="1582284" cy="512183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  <p:grpSp>
        <p:nvGrpSpPr>
          <p:cNvPr id="74" name="群組 73"/>
          <p:cNvGrpSpPr/>
          <p:nvPr/>
        </p:nvGrpSpPr>
        <p:grpSpPr>
          <a:xfrm>
            <a:off x="549715" y="14278107"/>
            <a:ext cx="4809685" cy="257277"/>
            <a:chOff x="587815" y="13465112"/>
            <a:chExt cx="4809685" cy="257277"/>
          </a:xfrm>
        </p:grpSpPr>
        <p:pic>
          <p:nvPicPr>
            <p:cNvPr id="75" name="圖片 7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15" y="13479860"/>
              <a:ext cx="122729" cy="231041"/>
            </a:xfrm>
            <a:prstGeom prst="rect">
              <a:avLst/>
            </a:prstGeom>
          </p:spPr>
        </p:pic>
        <p:sp>
          <p:nvSpPr>
            <p:cNvPr id="76" name="文字方塊 75"/>
            <p:cNvSpPr txBox="1"/>
            <p:nvPr/>
          </p:nvSpPr>
          <p:spPr>
            <a:xfrm>
              <a:off x="724360" y="13465112"/>
              <a:ext cx="18015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Lorem ipsum dolor sit </a:t>
              </a:r>
              <a:r>
                <a:rPr lang="en-US" altLang="zh-HK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endParaRPr lang="zh-HK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7" name="圖片 7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0668" y="13468370"/>
              <a:ext cx="245202" cy="254019"/>
            </a:xfrm>
            <a:prstGeom prst="rect">
              <a:avLst/>
            </a:prstGeom>
          </p:spPr>
        </p:pic>
        <p:sp>
          <p:nvSpPr>
            <p:cNvPr id="78" name="文字方塊 77"/>
            <p:cNvSpPr txBox="1"/>
            <p:nvPr/>
          </p:nvSpPr>
          <p:spPr>
            <a:xfrm>
              <a:off x="2429455" y="13465112"/>
              <a:ext cx="13513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@Lorem ipsum dolor sit</a:t>
              </a:r>
              <a:endParaRPr lang="zh-HK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9" name="圖片 7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1755" y="13465112"/>
              <a:ext cx="279768" cy="246486"/>
            </a:xfrm>
            <a:prstGeom prst="rect">
              <a:avLst/>
            </a:prstGeom>
          </p:spPr>
        </p:pic>
        <p:sp>
          <p:nvSpPr>
            <p:cNvPr id="80" name="文字方塊 79"/>
            <p:cNvSpPr txBox="1"/>
            <p:nvPr/>
          </p:nvSpPr>
          <p:spPr>
            <a:xfrm>
              <a:off x="4002252" y="13476622"/>
              <a:ext cx="139524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@Lorem ipsum dolor sit</a:t>
              </a:r>
              <a:endParaRPr lang="zh-HK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31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20</cp:revision>
  <dcterms:created xsi:type="dcterms:W3CDTF">2021-10-09T07:05:36Z</dcterms:created>
  <dcterms:modified xsi:type="dcterms:W3CDTF">2021-10-10T06:56:09Z</dcterms:modified>
</cp:coreProperties>
</file>