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34199513" cy="48960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>
        <p:scale>
          <a:sx n="10" d="100"/>
          <a:sy n="10" d="100"/>
        </p:scale>
        <p:origin x="3024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2"/>
          <p:cNvSpPr>
            <a:spLocks noGrp="1"/>
          </p:cNvSpPr>
          <p:nvPr>
            <p:ph type="body" sz="quarter" idx="21" hasCustomPrompt="1"/>
          </p:nvPr>
        </p:nvSpPr>
        <p:spPr>
          <a:xfrm>
            <a:off x="9535886" y="5137195"/>
            <a:ext cx="20343678" cy="87938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lnSpc>
                <a:spcPts val="19500"/>
              </a:lnSpc>
              <a:buNone/>
              <a:defRPr sz="19500" b="1" spc="-164" baseline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Headline text here</a:t>
            </a:r>
            <a:endParaRPr lang="zh-TW" altLang="en-US" dirty="0" smtClean="0"/>
          </a:p>
        </p:txBody>
      </p:sp>
      <p:sp>
        <p:nvSpPr>
          <p:cNvPr id="9" name="文字版面配置區 9"/>
          <p:cNvSpPr>
            <a:spLocks noGrp="1"/>
          </p:cNvSpPr>
          <p:nvPr>
            <p:ph type="body" sz="quarter" idx="22" hasCustomPrompt="1"/>
          </p:nvPr>
        </p:nvSpPr>
        <p:spPr>
          <a:xfrm>
            <a:off x="18679887" y="36986982"/>
            <a:ext cx="12375334" cy="631638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11000"/>
              </a:lnSpc>
              <a:buNone/>
              <a:defRPr sz="110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the </a:t>
            </a:r>
            <a:br>
              <a:rPr lang="en-US" altLang="zh-TW" dirty="0" smtClean="0"/>
            </a:br>
            <a:r>
              <a:rPr lang="en-US" altLang="zh-TW" dirty="0" smtClean="0"/>
              <a:t>sub-heading and contents here</a:t>
            </a:r>
          </a:p>
        </p:txBody>
      </p:sp>
    </p:spTree>
    <p:extLst>
      <p:ext uri="{BB962C8B-B14F-4D97-AF65-F5344CB8AC3E}">
        <p14:creationId xmlns:p14="http://schemas.microsoft.com/office/powerpoint/2010/main" val="340417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18"/>
            <a:ext cx="34199513" cy="4895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37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3419947" rtl="0" eaLnBrk="1" latinLnBrk="0" hangingPunct="1">
        <a:lnSpc>
          <a:spcPct val="90000"/>
        </a:lnSpc>
        <a:spcBef>
          <a:spcPct val="0"/>
        </a:spcBef>
        <a:buNone/>
        <a:defRPr sz="164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4987" indent="-854987" algn="l" defTabSz="3419947" rtl="0" eaLnBrk="1" latinLnBrk="0" hangingPunct="1">
        <a:lnSpc>
          <a:spcPct val="90000"/>
        </a:lnSpc>
        <a:spcBef>
          <a:spcPts val="3740"/>
        </a:spcBef>
        <a:buFont typeface="Arial" panose="020B0604020202020204" pitchFamily="34" charset="0"/>
        <a:buChar char="•"/>
        <a:defRPr sz="10472" kern="1200">
          <a:solidFill>
            <a:schemeClr val="tx1"/>
          </a:solidFill>
          <a:latin typeface="+mn-lt"/>
          <a:ea typeface="+mn-ea"/>
          <a:cs typeface="+mn-cs"/>
        </a:defRPr>
      </a:lvl1pPr>
      <a:lvl2pPr marL="2564961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8976" kern="1200">
          <a:solidFill>
            <a:schemeClr val="tx1"/>
          </a:solidFill>
          <a:latin typeface="+mn-lt"/>
          <a:ea typeface="+mn-ea"/>
          <a:cs typeface="+mn-cs"/>
        </a:defRPr>
      </a:lvl2pPr>
      <a:lvl3pPr marL="4274934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7480" kern="1200">
          <a:solidFill>
            <a:schemeClr val="tx1"/>
          </a:solidFill>
          <a:latin typeface="+mn-lt"/>
          <a:ea typeface="+mn-ea"/>
          <a:cs typeface="+mn-cs"/>
        </a:defRPr>
      </a:lvl3pPr>
      <a:lvl4pPr marL="5984908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4pPr>
      <a:lvl5pPr marL="7694882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5pPr>
      <a:lvl6pPr marL="9404855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6pPr>
      <a:lvl7pPr marL="11114829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7pPr>
      <a:lvl8pPr marL="12824803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8pPr>
      <a:lvl9pPr marL="14534777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1pPr>
      <a:lvl2pPr marL="1709974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2pPr>
      <a:lvl3pPr marL="3419947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3pPr>
      <a:lvl4pPr marL="5129921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4pPr>
      <a:lvl5pPr marL="6839895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5pPr>
      <a:lvl6pPr marL="8549869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6pPr>
      <a:lvl7pPr marL="10259842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7pPr>
      <a:lvl8pPr marL="11969816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8pPr>
      <a:lvl9pPr marL="13679790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1"/>
          </p:nvPr>
        </p:nvSpPr>
        <p:spPr>
          <a:xfrm>
            <a:off x="13324114" y="5137195"/>
            <a:ext cx="16555450" cy="8793844"/>
          </a:xfrm>
        </p:spPr>
        <p:txBody>
          <a:bodyPr/>
          <a:lstStyle/>
          <a:p>
            <a:r>
              <a:rPr lang="en-US" altLang="zh-TW" dirty="0">
                <a:solidFill>
                  <a:srgbClr val="00773D"/>
                </a:solidFill>
              </a:rPr>
              <a:t>Place the Headline text here</a:t>
            </a:r>
            <a:endParaRPr lang="zh-TW" altLang="en-US" dirty="0">
              <a:solidFill>
                <a:srgbClr val="00773D"/>
              </a:solidFill>
            </a:endParaRPr>
          </a:p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22"/>
          </p:nvPr>
        </p:nvSpPr>
        <p:spPr>
          <a:xfrm>
            <a:off x="18679887" y="36986982"/>
            <a:ext cx="12375334" cy="4931039"/>
          </a:xfrm>
        </p:spPr>
        <p:txBody>
          <a:bodyPr/>
          <a:lstStyle/>
          <a:p>
            <a:r>
              <a:rPr lang="en-US" altLang="zh-TW" dirty="0"/>
              <a:t>Insert the </a:t>
            </a:r>
            <a:br>
              <a:rPr lang="en-US" altLang="zh-TW" dirty="0"/>
            </a:br>
            <a:r>
              <a:rPr lang="en-US" altLang="zh-TW" dirty="0"/>
              <a:t>sub-heading and contents here</a:t>
            </a:r>
          </a:p>
          <a:p>
            <a:endParaRPr lang="zh-HK" altLang="en-US" dirty="0"/>
          </a:p>
        </p:txBody>
      </p:sp>
      <p:grpSp>
        <p:nvGrpSpPr>
          <p:cNvPr id="4" name="群組 3"/>
          <p:cNvGrpSpPr>
            <a:grpSpLocks noChangeAspect="1"/>
          </p:cNvGrpSpPr>
          <p:nvPr/>
        </p:nvGrpSpPr>
        <p:grpSpPr>
          <a:xfrm>
            <a:off x="2028361" y="1863736"/>
            <a:ext cx="6817018" cy="2206659"/>
            <a:chOff x="2110109" y="1943024"/>
            <a:chExt cx="8009578" cy="2562980"/>
          </a:xfrm>
        </p:grpSpPr>
        <p:grpSp>
          <p:nvGrpSpPr>
            <p:cNvPr id="5" name="群組 4"/>
            <p:cNvGrpSpPr/>
            <p:nvPr/>
          </p:nvGrpSpPr>
          <p:grpSpPr>
            <a:xfrm>
              <a:off x="2110109" y="1943024"/>
              <a:ext cx="1632614" cy="2531084"/>
              <a:chOff x="2110109" y="1943024"/>
              <a:chExt cx="1632614" cy="2531084"/>
            </a:xfrm>
          </p:grpSpPr>
          <p:sp>
            <p:nvSpPr>
              <p:cNvPr id="60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2110109" y="1943024"/>
                <a:ext cx="1632614" cy="25310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1" name="Freeform 50"/>
              <p:cNvSpPr>
                <a:spLocks/>
              </p:cNvSpPr>
              <p:nvPr/>
            </p:nvSpPr>
            <p:spPr bwMode="auto">
              <a:xfrm>
                <a:off x="2472912" y="3035701"/>
                <a:ext cx="904873" cy="1438407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2" name="Freeform 51"/>
              <p:cNvSpPr>
                <a:spLocks/>
              </p:cNvSpPr>
              <p:nvPr/>
            </p:nvSpPr>
            <p:spPr bwMode="auto">
              <a:xfrm>
                <a:off x="2515595" y="1943024"/>
                <a:ext cx="825911" cy="452437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3" name="Freeform 52"/>
              <p:cNvSpPr>
                <a:spLocks/>
              </p:cNvSpPr>
              <p:nvPr/>
            </p:nvSpPr>
            <p:spPr bwMode="auto">
              <a:xfrm>
                <a:off x="2571082" y="2418937"/>
                <a:ext cx="708533" cy="40549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4" name="Freeform 53"/>
              <p:cNvSpPr>
                <a:spLocks/>
              </p:cNvSpPr>
              <p:nvPr/>
            </p:nvSpPr>
            <p:spPr bwMode="auto">
              <a:xfrm>
                <a:off x="2596692" y="2482961"/>
                <a:ext cx="657314" cy="38414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5" name="Freeform 54"/>
              <p:cNvSpPr>
                <a:spLocks/>
              </p:cNvSpPr>
              <p:nvPr/>
            </p:nvSpPr>
            <p:spPr bwMode="auto">
              <a:xfrm>
                <a:off x="2635106" y="2546985"/>
                <a:ext cx="580485" cy="29878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6" name="Freeform 55"/>
              <p:cNvSpPr>
                <a:spLocks/>
              </p:cNvSpPr>
              <p:nvPr/>
            </p:nvSpPr>
            <p:spPr bwMode="auto">
              <a:xfrm>
                <a:off x="2688460" y="2602472"/>
                <a:ext cx="473778" cy="23476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7" name="Freeform 56"/>
              <p:cNvSpPr>
                <a:spLocks/>
              </p:cNvSpPr>
              <p:nvPr/>
            </p:nvSpPr>
            <p:spPr bwMode="auto">
              <a:xfrm>
                <a:off x="2778094" y="2657960"/>
                <a:ext cx="296645" cy="32013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8" name="Freeform 57"/>
              <p:cNvSpPr>
                <a:spLocks/>
              </p:cNvSpPr>
              <p:nvPr/>
            </p:nvSpPr>
            <p:spPr bwMode="auto">
              <a:xfrm>
                <a:off x="2110109" y="2707044"/>
                <a:ext cx="1632614" cy="281706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9" name="Freeform 58"/>
              <p:cNvSpPr>
                <a:spLocks/>
              </p:cNvSpPr>
              <p:nvPr/>
            </p:nvSpPr>
            <p:spPr bwMode="auto">
              <a:xfrm>
                <a:off x="2165597" y="2939666"/>
                <a:ext cx="390547" cy="1344505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0" name="Freeform 59"/>
              <p:cNvSpPr>
                <a:spLocks/>
              </p:cNvSpPr>
              <p:nvPr/>
            </p:nvSpPr>
            <p:spPr bwMode="auto">
              <a:xfrm>
                <a:off x="2376877" y="2939666"/>
                <a:ext cx="288109" cy="1165238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1" name="Freeform 60"/>
              <p:cNvSpPr>
                <a:spLocks/>
              </p:cNvSpPr>
              <p:nvPr/>
            </p:nvSpPr>
            <p:spPr bwMode="auto">
              <a:xfrm>
                <a:off x="3294555" y="2939666"/>
                <a:ext cx="392681" cy="1344505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2" name="Freeform 61"/>
              <p:cNvSpPr>
                <a:spLocks/>
              </p:cNvSpPr>
              <p:nvPr/>
            </p:nvSpPr>
            <p:spPr bwMode="auto">
              <a:xfrm>
                <a:off x="3185713" y="2939666"/>
                <a:ext cx="288109" cy="1165238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</p:grpSp>
        <p:grpSp>
          <p:nvGrpSpPr>
            <p:cNvPr id="6" name="Group 182"/>
            <p:cNvGrpSpPr/>
            <p:nvPr/>
          </p:nvGrpSpPr>
          <p:grpSpPr>
            <a:xfrm>
              <a:off x="4046885" y="2746058"/>
              <a:ext cx="6072802" cy="1759946"/>
              <a:chOff x="2303344" y="1327780"/>
              <a:chExt cx="3036401" cy="879973"/>
            </a:xfrm>
            <a:solidFill>
              <a:srgbClr val="003366"/>
            </a:solidFill>
          </p:grpSpPr>
          <p:grpSp>
            <p:nvGrpSpPr>
              <p:cNvPr id="14" name="Group 123"/>
              <p:cNvGrpSpPr/>
              <p:nvPr/>
            </p:nvGrpSpPr>
            <p:grpSpPr>
              <a:xfrm>
                <a:off x="2303344" y="1327780"/>
                <a:ext cx="2300927" cy="221856"/>
                <a:chOff x="1751656" y="5034001"/>
                <a:chExt cx="3335953" cy="321654"/>
              </a:xfrm>
              <a:grpFill/>
            </p:grpSpPr>
            <p:sp>
              <p:nvSpPr>
                <p:cNvPr id="49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0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5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5" name="Group 124"/>
              <p:cNvGrpSpPr/>
              <p:nvPr/>
            </p:nvGrpSpPr>
            <p:grpSpPr>
              <a:xfrm>
                <a:off x="2303344" y="1984814"/>
                <a:ext cx="2487330" cy="222939"/>
                <a:chOff x="1751656" y="5986588"/>
                <a:chExt cx="3606206" cy="323223"/>
              </a:xfrm>
              <a:grpFill/>
            </p:grpSpPr>
            <p:sp>
              <p:nvSpPr>
                <p:cNvPr id="36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7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2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7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6" name="Group 125"/>
              <p:cNvGrpSpPr/>
              <p:nvPr/>
            </p:nvGrpSpPr>
            <p:grpSpPr>
              <a:xfrm>
                <a:off x="2303344" y="1656837"/>
                <a:ext cx="3036401" cy="224867"/>
                <a:chOff x="1773650" y="5511077"/>
                <a:chExt cx="4402265" cy="326019"/>
              </a:xfrm>
              <a:grpFill/>
            </p:grpSpPr>
            <p:sp>
              <p:nvSpPr>
                <p:cNvPr id="17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8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9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0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1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2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3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4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5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6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7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8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7" name="Group 126"/>
            <p:cNvGrpSpPr/>
            <p:nvPr/>
          </p:nvGrpSpPr>
          <p:grpSpPr>
            <a:xfrm>
              <a:off x="4046885" y="2012140"/>
              <a:ext cx="4138992" cy="532254"/>
              <a:chOff x="1737116" y="4501972"/>
              <a:chExt cx="3000417" cy="385839"/>
            </a:xfrm>
            <a:solidFill>
              <a:srgbClr val="003366"/>
            </a:solidFill>
          </p:grpSpPr>
          <p:sp>
            <p:nvSpPr>
              <p:cNvPr id="8" name="TextBox 127"/>
              <p:cNvSpPr txBox="1"/>
              <p:nvPr/>
            </p:nvSpPr>
            <p:spPr>
              <a:xfrm>
                <a:off x="3305343" y="4501972"/>
                <a:ext cx="385839" cy="385019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9" name="TextBox 128"/>
              <p:cNvSpPr txBox="1"/>
              <p:nvPr/>
            </p:nvSpPr>
            <p:spPr>
              <a:xfrm>
                <a:off x="3823678" y="4502381"/>
                <a:ext cx="385838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0" name="TextBox 129"/>
              <p:cNvSpPr txBox="1"/>
              <p:nvPr/>
            </p:nvSpPr>
            <p:spPr>
              <a:xfrm>
                <a:off x="1737116" y="4503611"/>
                <a:ext cx="386247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1" name="TextBox 130"/>
              <p:cNvSpPr txBox="1"/>
              <p:nvPr/>
            </p:nvSpPr>
            <p:spPr>
              <a:xfrm>
                <a:off x="2780505" y="4501972"/>
                <a:ext cx="385839" cy="385838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2" name="TextBox 131"/>
              <p:cNvSpPr txBox="1"/>
              <p:nvPr/>
            </p:nvSpPr>
            <p:spPr>
              <a:xfrm>
                <a:off x="4351285" y="4501972"/>
                <a:ext cx="386248" cy="382152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3" name="TextBox 132"/>
              <p:cNvSpPr txBox="1"/>
              <p:nvPr/>
            </p:nvSpPr>
            <p:spPr>
              <a:xfrm>
                <a:off x="2255470" y="4505659"/>
                <a:ext cx="383688" cy="377237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3849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1063</TotalTime>
  <Words>12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8</cp:revision>
  <dcterms:created xsi:type="dcterms:W3CDTF">2021-10-10T04:01:56Z</dcterms:created>
  <dcterms:modified xsi:type="dcterms:W3CDTF">2021-10-11T15:50:25Z</dcterms:modified>
</cp:coreProperties>
</file>