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10" d="100"/>
          <a:sy n="10" d="100"/>
        </p:scale>
        <p:origin x="3024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3038837" y="6116909"/>
            <a:ext cx="18057678" cy="5019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500"/>
              </a:lnSpc>
              <a:buNone/>
              <a:defRPr sz="195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r>
              <a:rPr lang="en-US" altLang="zh-TW" dirty="0" smtClean="0"/>
              <a:t>Headline </a:t>
            </a:r>
            <a:r>
              <a:rPr lang="en-US" altLang="zh-TW" dirty="0" smtClean="0"/>
              <a:t>text </a:t>
            </a: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3038837" y="13931039"/>
            <a:ext cx="12375334" cy="63163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0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</a:t>
            </a:r>
            <a:r>
              <a:rPr lang="en-US" altLang="zh-TW" dirty="0" smtClean="0"/>
              <a:t>the </a:t>
            </a:r>
            <a:br>
              <a:rPr lang="en-US" altLang="zh-TW" dirty="0" smtClean="0"/>
            </a:br>
            <a:r>
              <a:rPr lang="en-US" altLang="zh-TW" dirty="0" smtClean="0"/>
              <a:t>sub-heading </a:t>
            </a:r>
            <a:r>
              <a:rPr lang="en-US" altLang="zh-TW" dirty="0" smtClean="0"/>
              <a:t>banner title </a:t>
            </a:r>
            <a:r>
              <a:rPr lang="en-US" altLang="zh-TW" dirty="0" smtClean="0"/>
              <a:t>or </a:t>
            </a:r>
            <a:r>
              <a:rPr lang="en-US" altLang="zh-TW" dirty="0" smtClean="0"/>
              <a:t>event </a:t>
            </a:r>
            <a:r>
              <a:rPr lang="en-US" altLang="zh-TW" dirty="0" smtClean="0"/>
              <a:t>date</a:t>
            </a:r>
            <a:br>
              <a:rPr lang="en-US" altLang="zh-TW" dirty="0" smtClean="0"/>
            </a:br>
            <a:r>
              <a:rPr lang="en-US" altLang="zh-TW" dirty="0" smtClean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9"/>
            <a:ext cx="34199513" cy="489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the </a:t>
            </a:r>
            <a:br>
              <a:rPr lang="en-US" altLang="zh-TW" dirty="0"/>
            </a:br>
            <a:r>
              <a:rPr lang="en-US" altLang="zh-TW" dirty="0"/>
              <a:t>sub-heading banner title or event date</a:t>
            </a:r>
            <a:br>
              <a:rPr lang="en-US" altLang="zh-TW" dirty="0"/>
            </a:br>
            <a:r>
              <a:rPr lang="en-US" altLang="zh-TW" dirty="0"/>
              <a:t>here</a:t>
            </a:r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26009589" y="44391942"/>
            <a:ext cx="6817018" cy="2206659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99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4</cp:revision>
  <dcterms:created xsi:type="dcterms:W3CDTF">2021-10-10T04:01:56Z</dcterms:created>
  <dcterms:modified xsi:type="dcterms:W3CDTF">2021-10-10T04:17:38Z</dcterms:modified>
</cp:coreProperties>
</file>