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3"/>
  </p:handoutMasterIdLst>
  <p:sldIdLst>
    <p:sldId id="257" r:id="rId2"/>
  </p:sldIdLst>
  <p:sldSz cx="10288588" cy="18291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40" d="100"/>
          <a:sy n="40" d="100"/>
        </p:scale>
        <p:origin x="27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1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98A64-69A0-4872-B1BC-2D140DB764DB}" type="datetimeFigureOut">
              <a:rPr lang="zh-HK" altLang="en-US" smtClean="0"/>
              <a:t>10/10/2021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1354F-7D6C-4322-BB9E-D8F575CDA03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87255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2"/>
          <p:cNvSpPr>
            <a:spLocks noGrp="1"/>
          </p:cNvSpPr>
          <p:nvPr>
            <p:ph type="body" sz="quarter" idx="20" hasCustomPrompt="1"/>
          </p:nvPr>
        </p:nvSpPr>
        <p:spPr>
          <a:xfrm>
            <a:off x="1352444" y="1310937"/>
            <a:ext cx="6313728" cy="273167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7000"/>
              </a:lnSpc>
              <a:buNone/>
              <a:defRPr sz="7200" b="1" spc="-164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</a:t>
            </a:r>
            <a:br>
              <a:rPr lang="en-US" altLang="zh-TW" dirty="0" smtClean="0"/>
            </a:br>
            <a:r>
              <a:rPr lang="en-US" altLang="zh-TW" dirty="0" smtClean="0"/>
              <a:t>Headline text </a:t>
            </a:r>
            <a:br>
              <a:rPr lang="en-US" altLang="zh-TW" dirty="0" smtClean="0"/>
            </a:br>
            <a:r>
              <a:rPr lang="en-US" altLang="zh-TW" dirty="0" smtClean="0"/>
              <a:t>here</a:t>
            </a:r>
            <a:endParaRPr lang="zh-TW" altLang="en-US" dirty="0" smtClean="0"/>
          </a:p>
        </p:txBody>
      </p:sp>
      <p:sp>
        <p:nvSpPr>
          <p:cNvPr id="8" name="文字版面配置區 9"/>
          <p:cNvSpPr>
            <a:spLocks noGrp="1"/>
          </p:cNvSpPr>
          <p:nvPr>
            <p:ph type="body" sz="quarter" idx="15" hasCustomPrompt="1"/>
          </p:nvPr>
        </p:nvSpPr>
        <p:spPr>
          <a:xfrm>
            <a:off x="3627293" y="11115981"/>
            <a:ext cx="5427497" cy="188634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4800"/>
              </a:lnSpc>
              <a:buNone/>
              <a:defRPr sz="40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the sub-heading </a:t>
            </a:r>
            <a:br>
              <a:rPr lang="en-US" altLang="zh-TW" dirty="0" smtClean="0"/>
            </a:br>
            <a:r>
              <a:rPr lang="en-US" altLang="zh-TW" dirty="0" smtClean="0"/>
              <a:t>and content here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536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5"/>
            <a:ext cx="10288918" cy="1829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92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1028883" rtl="0" eaLnBrk="1" latinLnBrk="0" hangingPunct="1">
        <a:lnSpc>
          <a:spcPct val="90000"/>
        </a:lnSpc>
        <a:spcBef>
          <a:spcPct val="0"/>
        </a:spcBef>
        <a:buNone/>
        <a:defRPr sz="49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221" indent="-257221" algn="l" defTabSz="1028883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1" kern="1200">
          <a:solidFill>
            <a:schemeClr val="tx1"/>
          </a:solidFill>
          <a:latin typeface="+mn-lt"/>
          <a:ea typeface="+mn-ea"/>
          <a:cs typeface="+mn-cs"/>
        </a:defRPr>
      </a:lvl1pPr>
      <a:lvl2pPr marL="77166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6104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545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986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9428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869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8311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275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441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883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324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766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2207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649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109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5532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0"/>
          </p:nvPr>
        </p:nvSpPr>
        <p:spPr>
          <a:xfrm>
            <a:off x="1072730" y="2591097"/>
            <a:ext cx="6313728" cy="2731673"/>
          </a:xfrm>
        </p:spPr>
        <p:txBody>
          <a:bodyPr/>
          <a:lstStyle/>
          <a:p>
            <a:r>
              <a:rPr lang="en-US" altLang="zh-TW" dirty="0"/>
              <a:t>Place the </a:t>
            </a:r>
            <a:br>
              <a:rPr lang="en-US" altLang="zh-TW" dirty="0"/>
            </a:br>
            <a:r>
              <a:rPr lang="en-US" altLang="zh-TW" dirty="0"/>
              <a:t>Headline text </a:t>
            </a:r>
            <a:br>
              <a:rPr lang="en-US" altLang="zh-TW" dirty="0"/>
            </a:br>
            <a:r>
              <a:rPr lang="en-US" altLang="zh-TW" dirty="0"/>
              <a:t>here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Insert the sub-heading </a:t>
            </a:r>
            <a:br>
              <a:rPr lang="en-US" altLang="zh-TW" dirty="0"/>
            </a:br>
            <a:r>
              <a:rPr lang="en-US" altLang="zh-TW" dirty="0"/>
              <a:t>and content here</a:t>
            </a:r>
            <a:endParaRPr lang="zh-TW" altLang="en-US" dirty="0"/>
          </a:p>
          <a:p>
            <a:endParaRPr lang="zh-HK" altLang="en-US" dirty="0"/>
          </a:p>
        </p:txBody>
      </p:sp>
      <p:grpSp>
        <p:nvGrpSpPr>
          <p:cNvPr id="4" name="群組 3"/>
          <p:cNvGrpSpPr>
            <a:grpSpLocks noChangeAspect="1"/>
          </p:cNvGrpSpPr>
          <p:nvPr/>
        </p:nvGrpSpPr>
        <p:grpSpPr>
          <a:xfrm>
            <a:off x="1191694" y="773997"/>
            <a:ext cx="2435599" cy="788400"/>
            <a:chOff x="2110109" y="1943024"/>
            <a:chExt cx="8009578" cy="2562980"/>
          </a:xfrm>
        </p:grpSpPr>
        <p:grpSp>
          <p:nvGrpSpPr>
            <p:cNvPr id="5" name="群組 4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60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2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3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4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5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6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7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8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9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0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1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2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6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  <a:solidFill>
              <a:srgbClr val="003366"/>
            </a:solidFill>
          </p:grpSpPr>
          <p:grpSp>
            <p:nvGrpSpPr>
              <p:cNvPr id="14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49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5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36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6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17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8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9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0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1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2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3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7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  <a:solidFill>
              <a:srgbClr val="003366"/>
            </a:solidFill>
          </p:grpSpPr>
          <p:sp>
            <p:nvSpPr>
              <p:cNvPr id="8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9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0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1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2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3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  <p:grpSp>
        <p:nvGrpSpPr>
          <p:cNvPr id="79" name="群組 78"/>
          <p:cNvGrpSpPr/>
          <p:nvPr/>
        </p:nvGrpSpPr>
        <p:grpSpPr>
          <a:xfrm>
            <a:off x="2520319" y="15940777"/>
            <a:ext cx="6384623" cy="276273"/>
            <a:chOff x="2520319" y="15940777"/>
            <a:chExt cx="6384623" cy="276273"/>
          </a:xfrm>
        </p:grpSpPr>
        <p:pic>
          <p:nvPicPr>
            <p:cNvPr id="73" name="圖片 7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0319" y="15955525"/>
              <a:ext cx="122729" cy="231041"/>
            </a:xfrm>
            <a:prstGeom prst="rect">
              <a:avLst/>
            </a:prstGeom>
          </p:spPr>
        </p:pic>
        <p:sp>
          <p:nvSpPr>
            <p:cNvPr id="74" name="文字方塊 73"/>
            <p:cNvSpPr txBox="1"/>
            <p:nvPr/>
          </p:nvSpPr>
          <p:spPr>
            <a:xfrm>
              <a:off x="2656864" y="15940777"/>
              <a:ext cx="180158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Lorem ipsum dolor sit </a:t>
              </a:r>
              <a:r>
                <a:rPr lang="en-US" altLang="zh-HK" sz="1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endParaRPr lang="zh-HK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5" name="圖片 7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0012" y="15963031"/>
              <a:ext cx="245202" cy="254019"/>
            </a:xfrm>
            <a:prstGeom prst="rect">
              <a:avLst/>
            </a:prstGeom>
          </p:spPr>
        </p:pic>
        <p:sp>
          <p:nvSpPr>
            <p:cNvPr id="76" name="文字方塊 75"/>
            <p:cNvSpPr txBox="1"/>
            <p:nvPr/>
          </p:nvSpPr>
          <p:spPr>
            <a:xfrm>
              <a:off x="4938592" y="15948283"/>
              <a:ext cx="159966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@Lorem ipsum dolor sit</a:t>
              </a:r>
              <a:endParaRPr lang="zh-HK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7" name="圖片 7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0982" y="15943186"/>
              <a:ext cx="279768" cy="246486"/>
            </a:xfrm>
            <a:prstGeom prst="rect">
              <a:avLst/>
            </a:prstGeom>
          </p:spPr>
        </p:pic>
        <p:sp>
          <p:nvSpPr>
            <p:cNvPr id="78" name="文字方塊 77"/>
            <p:cNvSpPr txBox="1"/>
            <p:nvPr/>
          </p:nvSpPr>
          <p:spPr>
            <a:xfrm>
              <a:off x="7014228" y="15943185"/>
              <a:ext cx="18907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@Lorem ipsum dolor sit </a:t>
              </a:r>
              <a:r>
                <a:rPr lang="en-US" altLang="zh-HK" sz="1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endParaRPr lang="zh-HK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900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970</TotalTime>
  <Words>30</Words>
  <Application>Microsoft Office PowerPoint</Application>
  <PresentationFormat>自訂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12</cp:revision>
  <dcterms:created xsi:type="dcterms:W3CDTF">2021-09-29T10:13:37Z</dcterms:created>
  <dcterms:modified xsi:type="dcterms:W3CDTF">2021-10-10T05:19:51Z</dcterms:modified>
</cp:coreProperties>
</file>