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543550" cy="1504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5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7F3AC-76FB-48F0-840B-BBC90E653D7E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E2B7-09EB-4A96-9D38-EF83E00CBE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769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D919-023E-46B9-A1A4-1B4D5273C897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1143000"/>
            <a:ext cx="113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75AB-EF89-46E9-8B75-3E2F06CD22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8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"/>
            <a:ext cx="5544336" cy="15045779"/>
          </a:xfrm>
          <a:prstGeom prst="rect">
            <a:avLst/>
          </a:prstGeom>
        </p:spPr>
      </p:pic>
      <p:grpSp>
        <p:nvGrpSpPr>
          <p:cNvPr id="79" name="群組 78"/>
          <p:cNvGrpSpPr/>
          <p:nvPr userDrawn="1"/>
        </p:nvGrpSpPr>
        <p:grpSpPr>
          <a:xfrm>
            <a:off x="3653392" y="1056522"/>
            <a:ext cx="1499521" cy="479831"/>
            <a:chOff x="2110109" y="1943024"/>
            <a:chExt cx="8009578" cy="2562980"/>
          </a:xfrm>
        </p:grpSpPr>
        <p:grpSp>
          <p:nvGrpSpPr>
            <p:cNvPr id="80" name="群組 79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135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grpSp>
          <p:nvGrpSpPr>
            <p:cNvPr id="81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89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124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5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6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7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8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9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30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31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32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33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34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90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111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2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3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4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5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6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7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8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9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0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1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2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3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91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92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3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4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5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6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7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8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9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0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1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2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3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4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5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6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7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8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9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0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82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3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4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5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6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7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8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766" y="2462704"/>
            <a:ext cx="4712018" cy="5238903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7903639"/>
            <a:ext cx="4157663" cy="3633095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00" indent="0" algn="ctr">
              <a:buNone/>
              <a:defRPr sz="1213"/>
            </a:lvl2pPr>
            <a:lvl3pPr marL="554401" indent="0" algn="ctr">
              <a:buNone/>
              <a:defRPr sz="1091"/>
            </a:lvl3pPr>
            <a:lvl4pPr marL="831601" indent="0" algn="ctr">
              <a:buNone/>
              <a:defRPr sz="970"/>
            </a:lvl4pPr>
            <a:lvl5pPr marL="1108801" indent="0" algn="ctr">
              <a:buNone/>
              <a:defRPr sz="970"/>
            </a:lvl5pPr>
            <a:lvl6pPr marL="1386002" indent="0" algn="ctr">
              <a:buNone/>
              <a:defRPr sz="970"/>
            </a:lvl6pPr>
            <a:lvl7pPr marL="1663202" indent="0" algn="ctr">
              <a:buNone/>
              <a:defRPr sz="970"/>
            </a:lvl7pPr>
            <a:lvl8pPr marL="1940403" indent="0" algn="ctr">
              <a:buNone/>
              <a:defRPr sz="970"/>
            </a:lvl8pPr>
            <a:lvl9pPr marL="2217603" indent="0" algn="ctr">
              <a:buNone/>
              <a:defRPr sz="97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248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119" y="801165"/>
            <a:ext cx="4781312" cy="290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9" y="4005810"/>
            <a:ext cx="4781312" cy="954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119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301" y="13947189"/>
            <a:ext cx="1870948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15132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7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554401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00" indent="-138600" algn="l" defTabSz="554401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0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74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5246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8018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20790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3562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2pPr>
      <a:lvl3pPr marL="5544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8316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1088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3860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19404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2176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490818" y="2309125"/>
            <a:ext cx="5052733" cy="2691180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  <a:p>
            <a:r>
              <a:rPr lang="en-US" altLang="zh-HK" sz="5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HK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90819" y="5150833"/>
            <a:ext cx="5052732" cy="975326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HK" altLang="en-US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12</cp:revision>
  <dcterms:created xsi:type="dcterms:W3CDTF">2021-04-20T02:03:01Z</dcterms:created>
  <dcterms:modified xsi:type="dcterms:W3CDTF">2021-04-23T03:32:12Z</dcterms:modified>
</cp:coreProperties>
</file>