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22320250" cy="10439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0031" y="1708486"/>
            <a:ext cx="16740188" cy="3634458"/>
          </a:xfrm>
        </p:spPr>
        <p:txBody>
          <a:bodyPr anchor="b"/>
          <a:lstStyle>
            <a:lvl1pPr algn="ctr">
              <a:defRPr sz="9133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0031" y="5483102"/>
            <a:ext cx="16740188" cy="2520438"/>
          </a:xfrm>
        </p:spPr>
        <p:txBody>
          <a:bodyPr/>
          <a:lstStyle>
            <a:lvl1pPr marL="0" indent="0" algn="ctr">
              <a:buNone/>
              <a:defRPr sz="3653"/>
            </a:lvl1pPr>
            <a:lvl2pPr marL="695950" indent="0" algn="ctr">
              <a:buNone/>
              <a:defRPr sz="3044"/>
            </a:lvl2pPr>
            <a:lvl3pPr marL="1391900" indent="0" algn="ctr">
              <a:buNone/>
              <a:defRPr sz="2740"/>
            </a:lvl3pPr>
            <a:lvl4pPr marL="2087850" indent="0" algn="ctr">
              <a:buNone/>
              <a:defRPr sz="2436"/>
            </a:lvl4pPr>
            <a:lvl5pPr marL="2783799" indent="0" algn="ctr">
              <a:buNone/>
              <a:defRPr sz="2436"/>
            </a:lvl5pPr>
            <a:lvl6pPr marL="3479749" indent="0" algn="ctr">
              <a:buNone/>
              <a:defRPr sz="2436"/>
            </a:lvl6pPr>
            <a:lvl7pPr marL="4175699" indent="0" algn="ctr">
              <a:buNone/>
              <a:defRPr sz="2436"/>
            </a:lvl7pPr>
            <a:lvl8pPr marL="4871649" indent="0" algn="ctr">
              <a:buNone/>
              <a:defRPr sz="2436"/>
            </a:lvl8pPr>
            <a:lvl9pPr marL="5567599" indent="0" algn="ctr">
              <a:buNone/>
              <a:defRPr sz="2436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22318980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9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517" y="555802"/>
            <a:ext cx="19251216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517" y="2779007"/>
            <a:ext cx="19251216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451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A20F6-4E2D-4CC0-9268-A25A3B98C408}" type="datetimeFigureOut">
              <a:rPr lang="zh-HK" altLang="en-US" smtClean="0"/>
              <a:t>29/4/2021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3583" y="9675778"/>
            <a:ext cx="753308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6367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8257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932528" y="2664348"/>
            <a:ext cx="10319569" cy="474740"/>
          </a:xfrm>
          <a:prstGeom prst="rect">
            <a:avLst/>
          </a:prstGeom>
        </p:spPr>
        <p:txBody>
          <a:bodyPr vert="horz" wrap="square" lIns="0" tIns="13393" rIns="0" bIns="0" rtlCol="0">
            <a:spAutoFit/>
          </a:bodyPr>
          <a:lstStyle/>
          <a:p>
            <a:r>
              <a:rPr lang="en-US" altLang="zh-HK" sz="2997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</a:t>
            </a:r>
            <a:endParaRPr lang="zh-HK" altLang="en-US" sz="2997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0443" y="1370338"/>
            <a:ext cx="21237408" cy="108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429"/>
              </a:spcBef>
            </a:pPr>
            <a:r>
              <a:rPr lang="en-US" altLang="zh-HK" sz="6439" b="1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HEADLINE TEXT HERE</a:t>
            </a:r>
            <a:endParaRPr lang="zh-HK" altLang="en-US" sz="643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6693808" y="3195896"/>
            <a:ext cx="10319569" cy="474740"/>
          </a:xfrm>
          <a:prstGeom prst="rect">
            <a:avLst/>
          </a:prstGeom>
        </p:spPr>
        <p:txBody>
          <a:bodyPr vert="horz" wrap="square" lIns="0" tIns="13393" rIns="0" bIns="0" rtlCol="0">
            <a:spAutoFit/>
          </a:bodyPr>
          <a:lstStyle/>
          <a:p>
            <a:r>
              <a:rPr lang="en-US" altLang="zh-HK" sz="2997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zh-HK" altLang="en-US" sz="2997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K" sz="2997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EVENT DATE</a:t>
            </a:r>
            <a:endParaRPr lang="zh-HK" altLang="en-US" sz="2997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4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12</Words>
  <Application>Microsoft Office PowerPoint</Application>
  <PresentationFormat>自訂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新細明體</vt:lpstr>
      <vt:lpstr>Arial</vt:lpstr>
      <vt:lpstr>Calibri</vt:lpstr>
      <vt:lpstr>Calibri Light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3</cp:revision>
  <dcterms:created xsi:type="dcterms:W3CDTF">2021-04-19T08:37:58Z</dcterms:created>
  <dcterms:modified xsi:type="dcterms:W3CDTF">2021-04-29T06:59:26Z</dcterms:modified>
</cp:coreProperties>
</file>